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328" r:id="rId13"/>
    <p:sldId id="305" r:id="rId14"/>
    <p:sldId id="306" r:id="rId15"/>
    <p:sldId id="327" r:id="rId16"/>
    <p:sldId id="293" r:id="rId17"/>
    <p:sldId id="307" r:id="rId18"/>
    <p:sldId id="308" r:id="rId19"/>
    <p:sldId id="292" r:id="rId20"/>
    <p:sldId id="310" r:id="rId21"/>
    <p:sldId id="325" r:id="rId22"/>
    <p:sldId id="311" r:id="rId23"/>
    <p:sldId id="294" r:id="rId24"/>
    <p:sldId id="317" r:id="rId25"/>
    <p:sldId id="319" r:id="rId26"/>
    <p:sldId id="312" r:id="rId27"/>
    <p:sldId id="320" r:id="rId28"/>
    <p:sldId id="323" r:id="rId29"/>
    <p:sldId id="324" r:id="rId30"/>
    <p:sldId id="326" r:id="rId31"/>
    <p:sldId id="298" r:id="rId32"/>
    <p:sldId id="321" r:id="rId33"/>
    <p:sldId id="322" r:id="rId34"/>
    <p:sldId id="263" r:id="rId35"/>
    <p:sldId id="303" r:id="rId36"/>
    <p:sldId id="299" r:id="rId37"/>
    <p:sldId id="300" r:id="rId38"/>
    <p:sldId id="276" r:id="rId39"/>
    <p:sldId id="266" r:id="rId40"/>
  </p:sldIdLst>
  <p:sldSz cx="12192000" cy="6858000"/>
  <p:notesSz cx="6858000" cy="9144000"/>
  <p:embeddedFontLst>
    <p:embeddedFont>
      <p:font typeface="한수원 한울림" panose="020B0600000101010101" pitchFamily="50" charset="-127"/>
      <p:regular r:id="rId42"/>
    </p:embeddedFont>
    <p:embeddedFont>
      <p:font typeface="Showcard Gothic" panose="04020904020102020604" pitchFamily="82" charset="0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AF74"/>
    <a:srgbClr val="4F402F"/>
    <a:srgbClr val="E9E4DF"/>
    <a:srgbClr val="AA7244"/>
    <a:srgbClr val="BE8921"/>
    <a:srgbClr val="A46A40"/>
    <a:srgbClr val="CC9A34"/>
    <a:srgbClr val="151515"/>
    <a:srgbClr val="000907"/>
    <a:srgbClr val="CFE2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9443" autoAdjust="0"/>
  </p:normalViewPr>
  <p:slideViewPr>
    <p:cSldViewPr snapToGrid="0" showGuides="1">
      <p:cViewPr varScale="1">
        <p:scale>
          <a:sx n="36" d="100"/>
          <a:sy n="36" d="100"/>
        </p:scale>
        <p:origin x="1590" y="24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 </a:t>
            </a:r>
            <a:r>
              <a:rPr lang="en-US" altLang="ko-KR" dirty="0" smtClean="0"/>
              <a:t>&lt; pre-line &gt;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- pre </a:t>
            </a:r>
            <a:r>
              <a:rPr lang="ko-KR" altLang="en-US" dirty="0" smtClean="0"/>
              <a:t>속성과 동일하게 </a:t>
            </a:r>
            <a:r>
              <a:rPr lang="ko-KR" altLang="en-US" dirty="0" err="1" smtClean="0"/>
              <a:t>적용되데</a:t>
            </a:r>
            <a:r>
              <a:rPr lang="ko-KR" altLang="en-US" dirty="0" smtClean="0"/>
              <a:t> 탭과 연속 공백을 제외한 </a:t>
            </a:r>
            <a:r>
              <a:rPr lang="ko-KR" altLang="en-US" dirty="0" err="1" smtClean="0"/>
              <a:t>개행만을</a:t>
            </a:r>
            <a:r>
              <a:rPr lang="ko-KR" altLang="en-US" dirty="0" smtClean="0"/>
              <a:t> 인정을 하고 </a:t>
            </a:r>
            <a:r>
              <a:rPr lang="en-US" altLang="ko-KR" dirty="0" smtClean="0"/>
              <a:t>wrap </a:t>
            </a:r>
            <a:r>
              <a:rPr lang="ko-KR" altLang="en-US" dirty="0" smtClean="0"/>
              <a:t>특성 적용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908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59401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Showcard Gothic" panose="04020904020102020604" pitchFamily="82" charset="0"/>
                <a:ea typeface="한수원 한울림" panose="020B0600000101010101" pitchFamily="50" charset="-127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Showcard Gothic" panose="04020904020102020604" pitchFamily="82" charset="0"/>
              <a:ea typeface="한수원 한울림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rgbClr val="E2AF7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상단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78" r="6915" b="95686"/>
          <a:stretch/>
        </p:blipFill>
        <p:spPr>
          <a:xfrm>
            <a:off x="894778" y="1400175"/>
            <a:ext cx="10449608" cy="491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2979270"/>
            <a:ext cx="10449608" cy="303343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65428" y="2058893"/>
            <a:ext cx="801665" cy="6976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2680569" y="1295859"/>
            <a:ext cx="6302767" cy="53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13" r="-140" b="16974"/>
          <a:stretch/>
        </p:blipFill>
        <p:spPr>
          <a:xfrm>
            <a:off x="3042750" y="1154208"/>
            <a:ext cx="6352218" cy="546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174"/>
          <a:stretch/>
        </p:blipFill>
        <p:spPr>
          <a:xfrm>
            <a:off x="3042750" y="1154208"/>
            <a:ext cx="6334299" cy="48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19" b="20146"/>
          <a:stretch/>
        </p:blipFill>
        <p:spPr>
          <a:xfrm>
            <a:off x="2763488" y="1154208"/>
            <a:ext cx="6158532" cy="563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35" t="2966" r="2624" b="25037"/>
          <a:stretch/>
        </p:blipFill>
        <p:spPr>
          <a:xfrm>
            <a:off x="1588750" y="1295859"/>
            <a:ext cx="8636013" cy="5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1143000"/>
            <a:ext cx="51911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89163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25488" y="1368425"/>
            <a:ext cx="2637558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밑의 데이터도 같은 클래스를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공유하여 같은 크기 할당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8695911" y="2156265"/>
            <a:ext cx="3507989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수량 부분은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 type number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808288"/>
            <a:ext cx="25923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400675"/>
            <a:ext cx="15113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9049184" y="4826879"/>
            <a:ext cx="2547790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button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사용하여 초기화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4" y="6067424"/>
            <a:ext cx="2363788" cy="41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212725" y="5903913"/>
            <a:ext cx="2682442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마우스를 올리면 커지도록 함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-1800225"/>
            <a:ext cx="5918200" cy="935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540067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09562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9825" y="1658938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03913"/>
            <a:ext cx="90487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3663" y="1439863"/>
            <a:ext cx="2106965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묶고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요소들의 이탈을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00113" y="4435475"/>
            <a:ext cx="2267265" cy="1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카드 아이콘 이미지를 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Position:absolute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위치 시키고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padding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주어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text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칸을 이미지 뒤로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밀어냈다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12763" y="2024063"/>
            <a:ext cx="2589468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inline-box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만들고 이메일 선택칸에는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Select option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선택칸을 생성하였다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83675" y="5264150"/>
            <a:ext cx="2296119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크기 조정인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커지면서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transition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딜레이를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주어서 포인트를 주었다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379788" y="1439863"/>
            <a:ext cx="2098949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주문번호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일자 등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변경불가 항목은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읽기 전용 속성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사용</a:t>
            </a: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82" y="2413794"/>
            <a:ext cx="576262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325" y="1235075"/>
            <a:ext cx="489585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96" t="5022" r="49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50188" y="2451100"/>
            <a:ext cx="14398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64450" y="1870075"/>
            <a:ext cx="2752975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  <a:r>
              <a:rPr lang="en-US" altLang="ko-KR" sz="32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7700" y="2016125"/>
            <a:ext cx="2868391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내역을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나머지 요소 또한 각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위의 카테고리와 같은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class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같은 공간 할당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3168650"/>
            <a:ext cx="14398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4216400"/>
            <a:ext cx="3921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9085263" y="3998913"/>
            <a:ext cx="2563820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사용하여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작아지거나 커져서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망가지는 것을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felx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10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04257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flot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endCxn id="17" idx="1"/>
          </p:cNvCxnSpPr>
          <p:nvPr/>
        </p:nvCxnSpPr>
        <p:spPr>
          <a:xfrm flipV="1">
            <a:off x="7242528" y="6346616"/>
            <a:ext cx="2493694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C933C-21FC-D82B-BAFB-B7FBC954F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330" y="1254125"/>
            <a:ext cx="6687339" cy="5603875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910137" y="1709416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30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태그를 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9024055" y="1949802"/>
            <a:ext cx="886082" cy="1076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endCxn id="5" idx="1"/>
          </p:cNvCxnSpPr>
          <p:nvPr/>
        </p:nvCxnSpPr>
        <p:spPr>
          <a:xfrm>
            <a:off x="7983375" y="4297715"/>
            <a:ext cx="2132080" cy="43430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431706" y="4666401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1694772" y="4906788"/>
            <a:ext cx="1684838" cy="75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배치를 쉽게 하였습니다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E8307AF8-93CB-9A32-12E8-15A4611C0165}"/>
              </a:ext>
            </a:extLst>
          </p:cNvPr>
          <p:cNvGrpSpPr/>
          <p:nvPr/>
        </p:nvGrpSpPr>
        <p:grpSpPr>
          <a:xfrm>
            <a:off x="6399745" y="990141"/>
            <a:ext cx="1324723" cy="748841"/>
            <a:chOff x="8896705" y="3314574"/>
            <a:chExt cx="4351781" cy="1217993"/>
          </a:xfrm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FD7C6FB7-A4D5-4587-71B5-3CB128F42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FCCAE3-709D-70ED-3CBD-102FF380FFA9}"/>
              </a:ext>
            </a:extLst>
          </p:cNvPr>
          <p:cNvSpPr/>
          <p:nvPr/>
        </p:nvSpPr>
        <p:spPr>
          <a:xfrm>
            <a:off x="7725524" y="690282"/>
            <a:ext cx="1604682" cy="613864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Main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6D61D6-BE8D-3F10-4256-E33859A80D61}"/>
              </a:ext>
            </a:extLst>
          </p:cNvPr>
          <p:cNvSpPr/>
          <p:nvPr/>
        </p:nvSpPr>
        <p:spPr>
          <a:xfrm>
            <a:off x="10725206" y="2186354"/>
            <a:ext cx="1218871" cy="493558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4FEA8-8B2B-3556-9742-D4FB2DEA6047}"/>
              </a:ext>
            </a:extLst>
          </p:cNvPr>
          <p:cNvSpPr/>
          <p:nvPr/>
        </p:nvSpPr>
        <p:spPr>
          <a:xfrm>
            <a:off x="10725206" y="3431335"/>
            <a:ext cx="1323359" cy="48970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Table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6E9BD-1420-9366-3139-C7C0B2FFDC46}"/>
              </a:ext>
            </a:extLst>
          </p:cNvPr>
          <p:cNvSpPr/>
          <p:nvPr/>
        </p:nvSpPr>
        <p:spPr>
          <a:xfrm>
            <a:off x="10725206" y="4492815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441F41-8AF8-9EC9-C39E-BB16756E639C}"/>
              </a:ext>
            </a:extLst>
          </p:cNvPr>
          <p:cNvSpPr/>
          <p:nvPr/>
        </p:nvSpPr>
        <p:spPr>
          <a:xfrm>
            <a:off x="1945340" y="1738983"/>
            <a:ext cx="8435789" cy="479837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20" grpId="0" animBg="1"/>
      <p:bldP spid="21" grpId="0" animBg="1"/>
      <p:bldP spid="22" grpId="0" animBg="1"/>
      <p:bldP spid="23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>
            <a:off x="3081048" y="1860594"/>
            <a:ext cx="1301986" cy="623588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18C2DB-0ABB-A86A-2A2C-4A40F89B3081}"/>
              </a:ext>
            </a:extLst>
          </p:cNvPr>
          <p:cNvSpPr/>
          <p:nvPr/>
        </p:nvSpPr>
        <p:spPr>
          <a:xfrm>
            <a:off x="4232296" y="1401141"/>
            <a:ext cx="1755822" cy="586694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2. div&gt;div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grid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8841588" y="1725201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D2C600-4A80-855E-C053-127BB03EF588}"/>
              </a:ext>
            </a:extLst>
          </p:cNvPr>
          <p:cNvSpPr/>
          <p:nvPr/>
        </p:nvSpPr>
        <p:spPr>
          <a:xfrm>
            <a:off x="9751640" y="1340125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77777" y="3550832"/>
            <a:ext cx="1971675" cy="62826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20" grpId="0" animBg="1"/>
      <p:bldP spid="24" grpId="0" animBg="1"/>
      <p:bldP spid="23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29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F81B98-A6C4-6C26-2434-9D04CB1C9BA2}"/>
              </a:ext>
            </a:extLst>
          </p:cNvPr>
          <p:cNvSpPr/>
          <p:nvPr/>
        </p:nvSpPr>
        <p:spPr>
          <a:xfrm>
            <a:off x="10880538" y="2920810"/>
            <a:ext cx="1218871" cy="493558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0A8FF3-2138-28A5-C5C7-F4CEC76A0B87}"/>
              </a:ext>
            </a:extLst>
          </p:cNvPr>
          <p:cNvSpPr/>
          <p:nvPr/>
        </p:nvSpPr>
        <p:spPr>
          <a:xfrm>
            <a:off x="10828296" y="4485715"/>
            <a:ext cx="1323359" cy="48970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A42FE-D7EA-59CA-D69D-C22ADE87B9ED}"/>
              </a:ext>
            </a:extLst>
          </p:cNvPr>
          <p:cNvSpPr/>
          <p:nvPr/>
        </p:nvSpPr>
        <p:spPr>
          <a:xfrm>
            <a:off x="10880539" y="5467461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main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3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36" y="1244846"/>
            <a:ext cx="9504082" cy="521675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548369" y="1218276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45680A-B818-150A-49E2-1A5A66B049D7}"/>
              </a:ext>
            </a:extLst>
          </p:cNvPr>
          <p:cNvSpPr/>
          <p:nvPr/>
        </p:nvSpPr>
        <p:spPr>
          <a:xfrm>
            <a:off x="1084642" y="1710317"/>
            <a:ext cx="9882269" cy="27688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4C2AD2-CF4F-DB42-2770-1076ACE105CC}"/>
              </a:ext>
            </a:extLst>
          </p:cNvPr>
          <p:cNvSpPr/>
          <p:nvPr/>
        </p:nvSpPr>
        <p:spPr>
          <a:xfrm>
            <a:off x="4957460" y="2796990"/>
            <a:ext cx="2277079" cy="7764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1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 flipV="1">
            <a:off x="8086724" y="4362449"/>
            <a:ext cx="1191025" cy="495300"/>
            <a:chOff x="8896705" y="3314574"/>
            <a:chExt cx="4351781" cy="1217993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D2C600-4A80-855E-C053-127BB03EF588}"/>
              </a:ext>
            </a:extLst>
          </p:cNvPr>
          <p:cNvSpPr/>
          <p:nvPr/>
        </p:nvSpPr>
        <p:spPr>
          <a:xfrm>
            <a:off x="8837240" y="4566045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25385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6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4" grpId="0" animBg="1"/>
      <p:bldP spid="9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18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11904" y="435772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</a:t>
            </a: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6CC4D-80A6-FD53-42A0-29B27FC0B5CC}"/>
              </a:ext>
            </a:extLst>
          </p:cNvPr>
          <p:cNvSpPr/>
          <p:nvPr/>
        </p:nvSpPr>
        <p:spPr>
          <a:xfrm>
            <a:off x="10761065" y="2248245"/>
            <a:ext cx="1323359" cy="48970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&gt;a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A7FB85-1C3F-83AC-A528-C7D385199A19}"/>
              </a:ext>
            </a:extLst>
          </p:cNvPr>
          <p:cNvSpPr/>
          <p:nvPr/>
        </p:nvSpPr>
        <p:spPr>
          <a:xfrm>
            <a:off x="10761065" y="3149945"/>
            <a:ext cx="1323359" cy="48970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63985E-E55B-B634-3DF9-219BB829DBB7}"/>
              </a:ext>
            </a:extLst>
          </p:cNvPr>
          <p:cNvSpPr/>
          <p:nvPr/>
        </p:nvSpPr>
        <p:spPr>
          <a:xfrm>
            <a:off x="10813308" y="4154526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62DF90-A903-A376-5C4F-72658CAB01A3}"/>
              </a:ext>
            </a:extLst>
          </p:cNvPr>
          <p:cNvSpPr/>
          <p:nvPr/>
        </p:nvSpPr>
        <p:spPr>
          <a:xfrm>
            <a:off x="10813308" y="4740144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3027369" y="2107616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4136117" y="2107617"/>
            <a:ext cx="856257" cy="7610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9" grpId="0" animBg="1"/>
      <p:bldP spid="21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18562"/>
          <a:stretch/>
        </p:blipFill>
        <p:spPr>
          <a:xfrm>
            <a:off x="2695912" y="1282871"/>
            <a:ext cx="6439123" cy="5495650"/>
          </a:xfrm>
          <a:prstGeom prst="rect">
            <a:avLst/>
          </a:prstGeom>
          <a:solidFill>
            <a:srgbClr val="4F402F"/>
          </a:solidFill>
        </p:spPr>
      </p:pic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3773223" y="2420204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4683275" y="2035128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8327294" y="4096604"/>
            <a:ext cx="1350562" cy="450592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9407676" y="3786730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dl&gt;dt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2695912" y="3377743"/>
            <a:ext cx="6553103" cy="331391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3455371" y="2709908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</a:t>
            </a:r>
            <a:r>
              <a:rPr lang="en-US" altLang="ko-KR">
                <a:latin typeface="한수원 한울림" panose="020B0600000101010101" charset="-127"/>
                <a:ea typeface="한수원 한울림" panose="020B0600000101010101" charset="-127"/>
              </a:rPr>
              <a:t>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 점심은 김치찌개나 </a:t>
            </a:r>
            <a:r>
              <a:rPr lang="ko-KR" altLang="en-US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먹어야겠다</a:t>
            </a:r>
            <a:r>
              <a:rPr lang="en-US" altLang="ko-KR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solidFill>
                <a:srgbClr val="FF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식빵</a:t>
            </a:r>
            <a:r>
              <a:rPr lang="en-US" altLang="ko-KR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ko-KR" altLang="en-US" dirty="0">
              <a:solidFill>
                <a:srgbClr val="FF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제작 하려니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5294219" y="2435751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정말 신나고 새로운 것을 배운다는 </a:t>
            </a:r>
            <a:r>
              <a:rPr lang="ko-KR" altLang="en-US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게 </a:t>
            </a:r>
            <a:r>
              <a:rPr lang="ko-KR" altLang="en-US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즐거웠다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191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156455" y="2921168"/>
            <a:ext cx="3978974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2628</TotalTime>
  <Words>778</Words>
  <Application>Microsoft Office PowerPoint</Application>
  <PresentationFormat>와이드스크린</PresentationFormat>
  <Paragraphs>279</Paragraphs>
  <Slides>39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Arial</vt:lpstr>
      <vt:lpstr>한수원 한울림</vt:lpstr>
      <vt:lpstr>마루 부리 굵은</vt:lpstr>
      <vt:lpstr>Showcard Gothic</vt:lpstr>
      <vt:lpstr>마루 부리 중간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88</cp:revision>
  <dcterms:created xsi:type="dcterms:W3CDTF">2021-11-30T02:18:23Z</dcterms:created>
  <dcterms:modified xsi:type="dcterms:W3CDTF">2022-09-19T09:42:11Z</dcterms:modified>
</cp:coreProperties>
</file>